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Default Extension="jpeg" ContentType="image/jpeg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2F1F695C-647F-1E42-9DB7-2B070BA97CE4}" type="datetimeFigureOut">
              <a:rPr lang="en-US" smtClean="0"/>
              <a:pPr/>
              <a:t>8/31/11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546D649-4C41-0A49-96A4-7AF3B60EA98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800" dirty="0" smtClean="0"/>
              <a:t>Journalizing Petty Cash and using the Cash Payments Journal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Petty Cash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75" y="2286000"/>
            <a:ext cx="8252558" cy="3840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Petty Cash enables businesses to pay cash for small expenses where it is not practical to use other forms of payment.</a:t>
            </a:r>
          </a:p>
          <a:p>
            <a:pPr>
              <a:buNone/>
            </a:pPr>
            <a:r>
              <a:rPr lang="en-US" dirty="0" smtClean="0"/>
              <a:t>A Petty Cash report is prepared to help determine when the fund is to replenished.  </a:t>
            </a:r>
          </a:p>
          <a:p>
            <a:pPr>
              <a:buNone/>
            </a:pPr>
            <a:r>
              <a:rPr lang="en-US" dirty="0" smtClean="0"/>
              <a:t>When there is </a:t>
            </a:r>
            <a:r>
              <a:rPr lang="en-US" b="1" dirty="0" smtClean="0">
                <a:solidFill>
                  <a:srgbClr val="FF0000"/>
                </a:solidFill>
              </a:rPr>
              <a:t>more cash </a:t>
            </a:r>
            <a:r>
              <a:rPr lang="en-US" dirty="0" smtClean="0"/>
              <a:t>on hand than </a:t>
            </a:r>
            <a:r>
              <a:rPr lang="en-US" b="1" dirty="0" smtClean="0">
                <a:solidFill>
                  <a:srgbClr val="FF0000"/>
                </a:solidFill>
              </a:rPr>
              <a:t>recorded</a:t>
            </a:r>
            <a:r>
              <a:rPr lang="en-US" dirty="0" smtClean="0"/>
              <a:t> in the Petty Cash journal it is referred to as </a:t>
            </a:r>
            <a:r>
              <a:rPr lang="en-US" b="1" dirty="0" smtClean="0"/>
              <a:t>Cash Over.</a:t>
            </a:r>
          </a:p>
          <a:p>
            <a:pPr>
              <a:buNone/>
            </a:pPr>
            <a:r>
              <a:rPr lang="en-US" dirty="0" smtClean="0"/>
              <a:t>When there is </a:t>
            </a:r>
            <a:r>
              <a:rPr lang="en-US" b="1" dirty="0" smtClean="0">
                <a:solidFill>
                  <a:srgbClr val="FF0000"/>
                </a:solidFill>
              </a:rPr>
              <a:t>less cash </a:t>
            </a:r>
            <a:r>
              <a:rPr lang="en-US" dirty="0" smtClean="0"/>
              <a:t>on hand than </a:t>
            </a:r>
            <a:r>
              <a:rPr lang="en-US" b="1" dirty="0" smtClean="0">
                <a:solidFill>
                  <a:srgbClr val="FF0000"/>
                </a:solidFill>
              </a:rPr>
              <a:t>recorded</a:t>
            </a:r>
            <a:r>
              <a:rPr lang="en-US" dirty="0" smtClean="0"/>
              <a:t> in the Petty Cash Journal it is referred to as </a:t>
            </a:r>
            <a:r>
              <a:rPr lang="en-US" b="1" dirty="0" smtClean="0"/>
              <a:t>Cash Short.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Petty Cash Account in the Cash Payments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Cash Short or Cash Over are recorded in an account titled </a:t>
            </a:r>
            <a:r>
              <a:rPr lang="en-US" b="1" dirty="0" smtClean="0"/>
              <a:t>Cash Short or Over.</a:t>
            </a:r>
          </a:p>
          <a:p>
            <a:pPr>
              <a:buNone/>
            </a:pPr>
            <a:r>
              <a:rPr lang="en-US" dirty="0" smtClean="0"/>
              <a:t>The amount can be recorded as either a debit or a credit.</a:t>
            </a:r>
          </a:p>
          <a:p>
            <a:pPr>
              <a:buNone/>
            </a:pPr>
            <a:r>
              <a:rPr lang="en-US" dirty="0" smtClean="0"/>
              <a:t>Most often, the account is a debit because the amount on hand is typically short than it is over.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1889" y="5464704"/>
            <a:ext cx="224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View 18.3 Activities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41</TotalTime>
  <Words>154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Codex</vt:lpstr>
      <vt:lpstr>Journalizing Petty Cash and using the Cash Payments Journal</vt:lpstr>
      <vt:lpstr>Petty Cash</vt:lpstr>
      <vt:lpstr>Petty Cash Account in the Cash Payments Journal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Journalizing Petty Cash and using the Cash Payments Journal</dc:title>
  <dc:creator>David Combs</dc:creator>
  <cp:lastModifiedBy>David Combs</cp:lastModifiedBy>
  <cp:revision>3</cp:revision>
  <dcterms:created xsi:type="dcterms:W3CDTF">2011-08-31T21:18:16Z</dcterms:created>
  <dcterms:modified xsi:type="dcterms:W3CDTF">2011-08-31T21:21:20Z</dcterms:modified>
</cp:coreProperties>
</file>